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632818" ContentType="image/png"/>
  <Default Extension="064935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9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f695a58f91.68632818"/>
  <Relationship Id="rId3" Type="http://schemas.openxmlformats.org/officeDocument/2006/relationships/image" Target="../media/logo_673abf69734e482.064935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86475"/>
          <a:chOff x="9525" y="9525"/>
          <a:chExt cx="9229725" cy="6086475"/>
        </a:xfrm>
      </p:grpSpPr>
      <p:pic>
        <p:nvPicPr>
          <p:cNvPr id="1" name="Safety and Efficacy of Protected Cardiac Intervention: Clinical Evidence for Sentinel Cerebral Embolic Protection" descr="Safety and Efficacy of Protected Cardiac Intervention: Clinical Evidence for Sentinel Cerebral Embolic Prot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76900" cy="5324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äfer 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ety and Efficacy of Protected Cardiac Intervention: Clinical Evidence for Sentinel Cerebral Embolic Prot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28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2024-11-18T04:15:37Z</dcterms:created>
  <dcterms:modified xsi:type="dcterms:W3CDTF">2024-11-18T04:15:37Z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