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74673" ContentType="image/png"/>
  <Default Extension="65752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37276ad591.72574673"/>
  <Relationship Id="rId3" Type="http://schemas.openxmlformats.org/officeDocument/2006/relationships/image" Target="../media/logo_673ac37291dad22.65752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Safety and Efficacy of Protected Cardiac Intervention: Clinical Evidence for Sentinel Cerebral Embolic Protection" descr="Safety and Efficacy of Protected Cardiac Intervention: Clinical Evidence for Sentinel Cerebral Embolic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f Protected Cardiac Intervention: Clinical Evidence for Sentinel Cerebral Embolic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2024-11-18T04:32:50Z</dcterms:created>
  <dcterms:modified xsi:type="dcterms:W3CDTF">2024-11-18T04:32:50Z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