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973769" ContentType="image/png"/>
  <Default Extension="073444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13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62cd38a391.13973769"/>
  <Relationship Id="rId3" Type="http://schemas.openxmlformats.org/officeDocument/2006/relationships/image" Target="../media/logo_673ac62cef15112.073444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91025"/>
          <a:chOff x="9525" y="9525"/>
          <a:chExt cx="9229725" cy="4391025"/>
        </a:xfrm>
      </p:grpSpPr>
      <p:pic>
        <p:nvPicPr>
          <p:cNvPr id="1" name="Safety and Efficacy of Protected Cardiac Intervention: Clinical Evidence for Sentinel Cerebral Embolic Protection" descr="Safety and Efficacy of Protected Cardiac Intervention: Clinical Evidence for Sentinel Cerebral Embolic Prot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29275" cy="3629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äfer U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fety and Efficacy of Protected Cardiac Intervention: Clinical Evidence for Sentinel Cerebral Embolic Prot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128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2024-11-18T04:44:28Z</dcterms:created>
  <dcterms:modified xsi:type="dcterms:W3CDTF">2024-11-18T04:44:28Z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