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950012" ContentType="image/png"/>
  <Default Extension="308688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14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668113f971.54950012"/>
  <Relationship Id="rId3" Type="http://schemas.openxmlformats.org/officeDocument/2006/relationships/image" Target="../media/logo_673ac668235bb52.308688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38725"/>
          <a:chOff x="9525" y="9525"/>
          <a:chExt cx="9229725" cy="5038725"/>
        </a:xfrm>
      </p:grpSpPr>
      <p:pic>
        <p:nvPicPr>
          <p:cNvPr id="1" name="Safety and Efficacy of Protected Cardiac Intervention: Clinical Evidence for Sentinel Cerebral Embolic Protection" descr="Safety and Efficacy of Protected Cardiac Intervention: Clinical Evidence for Sentinel Cerebral Embolic Prot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48325" cy="4276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äfer 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ety and Efficacy of Protected Cardiac Intervention: Clinical Evidence for Sentinel Cerebral Embolic Prot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28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2024-11-18T04:45:28Z</dcterms:created>
  <dcterms:modified xsi:type="dcterms:W3CDTF">2024-11-18T04:45:28Z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