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775120" ContentType="image/png"/>
  <Default Extension="914486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e313deb31.70775120"/>
  <Relationship Id="rId3" Type="http://schemas.openxmlformats.org/officeDocument/2006/relationships/image" Target="../media/logo_673ad2e328bb032.914486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Figure 1: Design and Results of the Sentinel Studies on Fractional Flow Reserve (FFR): DEFER, FAME and FAME-2" descr="Figure 1: Design and Results of the Sentinel Studies on Fractional Flow Reserve (FFR): DEFER, FAME and FAME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esign and Results of the Sentinel Studies on Fractional Flow Reserve (FFR): DEFER, FAME and FAME-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2024-11-18T05:38:43Z</dcterms:created>
  <dcterms:modified xsi:type="dcterms:W3CDTF">2024-11-18T05:38:43Z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