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085204" ContentType="image/png"/>
  <Default Extension="130601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44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24fc0c1b11.32085204"/>
  <Relationship Id="rId3" Type="http://schemas.openxmlformats.org/officeDocument/2006/relationships/image" Target="../media/logo_673ad24fd253f12.130601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91250"/>
          <a:chOff x="9525" y="9525"/>
          <a:chExt cx="9229725" cy="6191250"/>
        </a:xfrm>
      </p:grpSpPr>
      <p:pic>
        <p:nvPicPr>
          <p:cNvPr id="1" name="Table 1: Key Points of Data and Clinical Use of Fractional&amp;lt;br /&amp;gt;&amp;#10;Flow Reserve (FFR)" descr="Table 1: Key Points of Data and Clinical Use of Fractional&amp;lt;br /&amp;gt;&amp;#10;Flow Reserve (FFR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72050" cy="5429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henbach S, Rudolph T, Rieber J, Eggebrecht H, Richardt G, Schmitz T, Werner N, Boenner F, Möllmann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Key Points of Data and Clinical Use of Fractional&lt;br /&gt;&#10;Flow Reserve (FFR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97–10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2024-11-18T05:36:15Z</dcterms:created>
  <dcterms:modified xsi:type="dcterms:W3CDTF">2024-11-18T05:36:15Z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