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171017" ContentType="image/png"/>
  <Default Extension="391591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9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4285347471.76171017"/>
  <Relationship Id="rId3" Type="http://schemas.openxmlformats.org/officeDocument/2006/relationships/image" Target="../media/logo_673ad4286d4ff12.391591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362825"/>
          <a:chOff x="9525" y="9525"/>
          <a:chExt cx="9229725" cy="7362825"/>
        </a:xfrm>
      </p:grpSpPr>
      <p:pic>
        <p:nvPicPr>
          <p:cNvPr id="1" name="Figure 2: Typical Sequence of Fractional Flow Reserve (FFR) Measurement" descr="Figure 2: Typical Sequence of Fractional Flow Reserve (FFR) Measur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600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henbach S, Rudolph T, Rieber J, Eggebrecht H, Richardt G, Schmitz T, Werner N, Boenner F, Möllmann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ypical Sequence of Fractional Flow Reserve (FFR) Measur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97–10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2024-11-18T05:44:08Z</dcterms:created>
  <dcterms:modified xsi:type="dcterms:W3CDTF">2024-11-18T05:44:08Z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