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460268" ContentType="image/png"/>
  <Default Extension="356108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9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04165c7d41.22460268"/>
  <Relationship Id="rId3" Type="http://schemas.openxmlformats.org/officeDocument/2006/relationships/image" Target="../media/logo_673ac04174c2b52.356108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14950"/>
          <a:chOff x="9525" y="9525"/>
          <a:chExt cx="9229725" cy="5314950"/>
        </a:xfrm>
      </p:grpSpPr>
      <p:pic>
        <p:nvPicPr>
          <p:cNvPr id="1" name="Figure 3: Typical Artefacts Caused by Mechanical&amp;lt;br /&amp;gt;&amp;#10;Interaction of the Pressure Sensor with the Vessel Wall&amp;lt;br /&amp;gt;&amp;#10;(Arrows)" descr="Figure 3: Typical Artefacts Caused by Mechanical&amp;lt;br /&amp;gt;&amp;#10;Interaction of the Pressure Sensor with the Vessel Wall&amp;lt;br /&amp;gt;&amp;#10;(Arrow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067300" cy="4448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ypical Artefacts Caused by Mechanical&lt;br /&gt;&#10;Interaction of the Pressure Sensor with the Vessel Wall&lt;br /&gt;&#10;(Arrow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2024-11-18T04:19:13Z</dcterms:created>
  <dcterms:modified xsi:type="dcterms:W3CDTF">2024-11-18T04:19:13Z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