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547953" ContentType="image/png"/>
  <Default Extension="022666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06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39611dd821.48547953"/>
  <Relationship Id="rId3" Type="http://schemas.openxmlformats.org/officeDocument/2006/relationships/image" Target="../media/logo_673ac3963088472.022666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62450"/>
          <a:chOff x="9525" y="9525"/>
          <a:chExt cx="9229725" cy="4362450"/>
        </a:xfrm>
      </p:grpSpPr>
      <p:pic>
        <p:nvPicPr>
          <p:cNvPr id="1" name="Figure 4: Errors Could be Caused if the Guide Catheter Occludes the Artery (“Wedge Pressure”) Due to a Stenosis Near&amp;lt;br /&amp;gt;&amp;#10;the Ostium" descr="Figure 4: Errors Could be Caused if the Guide Catheter Occludes the Artery (“Wedge Pressure”) Due to a Stenosis Near&amp;lt;br /&amp;gt;&amp;#10;the Osti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495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henbach S, Rudolph T, Rieber J, Eggebrecht H, Richardt G, Schmitz T, Werner N, Boenner F, Möllmann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Errors Could be Caused if the Guide Catheter Occludes the Artery (“Wedge Pressure”) Due to a Stenosis Near&lt;br /&gt;&#10;the Ost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97–10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2024-11-18T04:33:26Z</dcterms:created>
  <dcterms:modified xsi:type="dcterms:W3CDTF">2024-11-18T04:33:26Z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