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184984" ContentType="image/png"/>
  <Default Extension="082535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0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1fb38e5c21.90184984"/>
  <Relationship Id="rId3" Type="http://schemas.openxmlformats.org/officeDocument/2006/relationships/image" Target="../media/logo_673ac1fb57d2962.082535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00900"/>
          <a:chOff x="9525" y="9525"/>
          <a:chExt cx="9229725" cy="7200900"/>
        </a:xfrm>
      </p:grpSpPr>
      <p:pic>
        <p:nvPicPr>
          <p:cNvPr id="1" name="Table 2: Key Points of Performance of Fractional Flow Reserve (FFR) Measurements&amp;lt;br /&amp;gt;&amp;#10;Patient preparation" descr="Table 2: Key Points of Performance of Fractional Flow Reserve (FFR) Measurements&amp;lt;br /&amp;gt;&amp;#10;Patient prepa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438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henbach S, Rudolph T, Rieber J, Eggebrecht H, Richardt G, Schmitz T, Werner N, Boenner F, Möllmann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Key Points of Performance of Fractional Flow Reserve (FFR) Measurements&lt;br /&gt;&#10;Patient prepa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7–10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2024-11-18T04:26:35Z</dcterms:created>
  <dcterms:modified xsi:type="dcterms:W3CDTF">2024-11-18T04:26:35Z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