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25149" ContentType="image/png"/>
  <Default Extension="613163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0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1015cd1301.08425149"/>
  <Relationship Id="rId3" Type="http://schemas.openxmlformats.org/officeDocument/2006/relationships/image" Target="../media/logo_673ac1016e4c382.613163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00450"/>
          <a:chOff x="9525" y="9525"/>
          <a:chExt cx="9229725" cy="3600450"/>
        </a:xfrm>
      </p:grpSpPr>
      <p:pic>
        <p:nvPicPr>
          <p:cNvPr id="1" name="Table 3: Key Points of Special Clinical Situations" descr="Table 3: Key Points of Special Clinical Situ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38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henbach S, Rudolph T, Rieber J, Eggebrecht H, Richardt G, Schmitz T, Werner N, Boenner F, Möllmann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Key Points of Special Clinical Situ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7–10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2024-11-18T04:22:25Z</dcterms:created>
  <dcterms:modified xsi:type="dcterms:W3CDTF">2024-11-18T04:22:25Z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