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293550" ContentType="image/png"/>
  <Default Extension="637941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57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763d956d21.52293550"/>
  <Relationship Id="rId3" Type="http://schemas.openxmlformats.org/officeDocument/2006/relationships/image" Target="../media/logo_673ad763e490472.637941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24375"/>
          <a:chOff x="9525" y="9525"/>
          <a:chExt cx="9229725" cy="4524375"/>
        </a:xfrm>
      </p:grpSpPr>
      <p:pic>
        <p:nvPicPr>
          <p:cNvPr id="1" name="Table A2: Dosing regimen for periperal injection of adenosine (use of a solution with 5 mg adenosine/ml)a" descr="Table A2: Dosing regimen for periperal injection of adenosine (use of a solution with 5 mg adenosine/ml)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62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henbach S, Rudolph T, Rieber J, Eggebrecht H, Richardt G, Schmitz T, Werner N, Boenner F, Möllmann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A2: Dosing regimen for periperal injection of adenosine (use of a solution with 5 mg adenosine/ml)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97–10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2024-11-18T05:57:55Z</dcterms:created>
  <dcterms:modified xsi:type="dcterms:W3CDTF">2024-11-18T05:57:55Z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