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641040" ContentType="image/png"/>
  <Default Extension="234668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348cb86c71.97641040"/>
  <Relationship Id="rId3" Type="http://schemas.openxmlformats.org/officeDocument/2006/relationships/image" Target="../media/logo_673ac348deb6492.234668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43450"/>
          <a:chOff x="9525" y="9525"/>
          <a:chExt cx="9229725" cy="4743450"/>
        </a:xfrm>
      </p:grpSpPr>
      <p:pic>
        <p:nvPicPr>
          <p:cNvPr id="1" name="Table A3: Suggestion for preparation and dosing of adenosine for intracoronary administration" descr="Table A3: Suggestion for preparation and dosing of adenosine for intracoronary administ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53000" cy="3981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henbach S, Rudolph T, Rieber J, Eggebrecht H, Richardt G, Schmitz T, Werner N, Boenner F, Möllmann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A3: Suggestion for preparation and dosing of adenosine for intracoronary administ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7–10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2024-11-18T04:32:08Z</dcterms:created>
  <dcterms:modified xsi:type="dcterms:W3CDTF">2024-11-18T04:32:08Z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