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358397" ContentType="image/png"/>
  <Default Extension="835425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229b8e8a91.34358397"/>
  <Relationship Id="rId3" Type="http://schemas.openxmlformats.org/officeDocument/2006/relationships/image" Target="../media/logo_673ac229d4e8392.835425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Table 1: Studies Comparing the Outcomes of Patients Undergoing TAVI With and Without Predilatation" descr="Table 1: Studies Comparing the Outcomes of Patients Undergoing TAVI With and Without Predila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gnesi M, Baldetti L, Del Sole P, Mangieri A, Ancona MB, Regazzoli D, Buzzatti N, Giannini F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Comparing the Outcomes of Patients Undergoing TAVI With and Without Predila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16–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2024-11-18T04:27:21Z</dcterms:created>
  <dcterms:modified xsi:type="dcterms:W3CDTF">2024-11-18T04:27:21Z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