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509223" ContentType="image/png"/>
  <Default Extension="99900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4aa5031a61.63509223"/>
  <Relationship Id="rId3" Type="http://schemas.openxmlformats.org/officeDocument/2006/relationships/image" Target="../media/logo_673ac4aa6a9e912.99900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Table 1: Studies Comparing the Outcomes of Patients Undergoing TAVI With and Without Predilatation" descr="Table 1: Studies Comparing the Outcomes of Patients Undergoing TAVI With and Without Predila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the Outcomes of Patients Undergoing TAVI With and Without Predila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2024-11-18T04:38:02Z</dcterms:created>
  <dcterms:modified xsi:type="dcterms:W3CDTF">2024-11-18T04:38:02Z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