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743213" ContentType="image/png"/>
  <Default Extension="629360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26b2a3ce71.15743213"/>
  <Relationship Id="rId3" Type="http://schemas.openxmlformats.org/officeDocument/2006/relationships/image" Target="../media/logo_673ac26b44e9b22.629360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48300"/>
          <a:chOff x="9525" y="9525"/>
          <a:chExt cx="9229725" cy="5448300"/>
        </a:xfrm>
      </p:grpSpPr>
      <p:pic>
        <p:nvPicPr>
          <p:cNvPr id="1" name="Table 1: Studies Comparing the Outcomes of Patients Undergoing TAVI With and Without Predilatation" descr="Table 1: Studies Comparing the Outcomes of Patients Undergoing TAVI With and Without Predila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86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gnesi M, Baldetti L, Del Sole P, Mangieri A, Ancona MB, Regazzoli D, Buzzatti N, Giannini F, Colombo A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tudies Comparing the Outcomes of Patients Undergoing TAVI With and Without Predila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116–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2024-11-18T04:28:27Z</dcterms:created>
  <dcterms:modified xsi:type="dcterms:W3CDTF">2024-11-18T04:28:27Z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