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743213" ContentType="image/png"/>
  <Default Extension="62936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26b2a3ce71.15743213"/>
  <Relationship Id="rId3" Type="http://schemas.openxmlformats.org/officeDocument/2006/relationships/image" Target="../media/logo_673ac26b44e9b22.62936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Table 1: Studies Comparing the Outcomes of Patients Undergoing TAVI With and Without Predilatation" descr="Table 1: Studies Comparing the Outcomes of Patients Undergoing TAVI With and Without Predila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Comparing the Outcomes of Patients Undergoing TAVI With and Without Predila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2024-11-18T04:28:27Z</dcterms:created>
  <dcterms:modified xsi:type="dcterms:W3CDTF">2024-11-18T04:28:27Z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