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120300" ContentType="image/png"/>
  <Default Extension="717618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99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0902d8b201.78120300"/>
  <Relationship Id="rId3" Type="http://schemas.openxmlformats.org/officeDocument/2006/relationships/image" Target="../media/logo_673ac09049fcf32.717618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05525"/>
          <a:chOff x="9525" y="9525"/>
          <a:chExt cx="9229725" cy="6105525"/>
        </a:xfrm>
      </p:grpSpPr>
      <p:pic>
        <p:nvPicPr>
          <p:cNvPr id="1" name="Figure 1: Proposed Decision-making Algorithm for the Selection of Patients who can be Considered for Direct TAVI (Without Predilatation)" descr="Figure 1: Proposed Decision-making Algorithm for the Selection of Patients who can be Considered for Direct TAVI (Without Predilatatio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238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gnesi M, Baldetti L, Del Sole P, Mangieri A, Ancona MB, Regazzoli D, Buzzatti N, Giannini F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oposed Decision-making Algorithm for the Selection of Patients who can be Considered for Direct TAVI (Without Predilatation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6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2024-11-18T04:20:32Z</dcterms:created>
  <dcterms:modified xsi:type="dcterms:W3CDTF">2024-11-18T04:20:32Z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