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522502" ContentType="image/png"/>
  <Default Extension="971461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9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fed58fa801.54522502"/>
  <Relationship Id="rId3" Type="http://schemas.openxmlformats.org/officeDocument/2006/relationships/image" Target="../media/logo_673abfed73cca32.971461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43500"/>
          <a:chOff x="9525" y="9525"/>
          <a:chExt cx="9229725" cy="5143500"/>
        </a:xfrm>
      </p:grpSpPr>
      <p:pic>
        <p:nvPicPr>
          <p:cNvPr id="1" name="Assessing the Risk of Leaflet Motion Abnormality Following Transcatheter Aortic Valve Implantation" descr="Assessing the Risk of Leaflet Motion Abnormality Following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4381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sta L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sessing the Risk of Leaflet Motion Abnormality Following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37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2024-11-18T04:17:49Z</dcterms:created>
  <dcterms:modified xsi:type="dcterms:W3CDTF">2024-11-18T04:17:49Z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