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145147" ContentType="image/png"/>
  <Default Extension="206466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14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6896c05651.70145147"/>
  <Relationship Id="rId3" Type="http://schemas.openxmlformats.org/officeDocument/2006/relationships/image" Target="../media/logo_673ac6898516702.206466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Example of Early Transcatheter Aortic Valve Thrombosis" descr="Figure 1: Example of Early Transcatheter Aortic Valve Thromb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228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upareli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Example of Early Transcatheter Aortic Valve Thromb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1):33–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14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2024-11-18T04:46:01Z</dcterms:created>
  <dcterms:modified xsi:type="dcterms:W3CDTF">2024-11-18T04:46:01Z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