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309088" ContentType="image/png"/>
  <Default Extension="258642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4c877a5441.94309088"/>
  <Relationship Id="rId3" Type="http://schemas.openxmlformats.org/officeDocument/2006/relationships/image" Target="../media/logo_673ac4c88763d12.258642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514600"/>
          <a:chOff x="9525" y="9525"/>
          <a:chExt cx="9229725" cy="2514600"/>
        </a:xfrm>
      </p:grpSpPr>
      <p:pic>
        <p:nvPicPr>
          <p:cNvPr id="1" name="Table 1: Current Recommendations for Anti-Platelet and Anti-thrombotic Therapy Following TAVI" descr="Table 1: Current Recommendations for Anti-Platelet and Anti-thrombotic Therapy Following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75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pareli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urrent Recommendations for Anti-Platelet and Anti-thrombotic Therapy Following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3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4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2024-11-18T04:38:32Z</dcterms:created>
  <dcterms:modified xsi:type="dcterms:W3CDTF">2024-11-18T04:38:32Z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