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9657505" ContentType="image/png"/>
  <Default Extension="7061666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07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c40a25d4571.19657505"/>
  <Relationship Id="rId3" Type="http://schemas.openxmlformats.org/officeDocument/2006/relationships/image" Target="../media/logo_673ac40a2a09002.7061666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71825"/>
          <a:chOff x="9525" y="9525"/>
          <a:chExt cx="9229725" cy="3171825"/>
        </a:xfrm>
      </p:grpSpPr>
      <p:pic>
        <p:nvPicPr>
          <p:cNvPr id="1" name="Table 2: Current On-going Studies Investigating Anti-Coagulant/Anti-Platelet Strategies Following TAVI" descr="Table 2: Current On-going Studies Investigating Anti-Coagulant/Anti-Platelet Strategies Following TAV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409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uparelia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Current On-going Studies Investigating Anti-Coagulant/Anti-Platelet Strategies Following TAV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1):33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14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2024-11-18T04:35:22Z</dcterms:created>
  <dcterms:modified xsi:type="dcterms:W3CDTF">2024-11-18T04:35:22Z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