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57505" ContentType="image/png"/>
  <Default Extension="706166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40a25d4571.19657505"/>
  <Relationship Id="rId3" Type="http://schemas.openxmlformats.org/officeDocument/2006/relationships/image" Target="../media/logo_673ac40a2a09002.706166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Table 2: Current On-going Studies Investigating Anti-Coagulant/Anti-Platelet Strategies Following TAVI" descr="Table 2: Current On-going Studies Investigating Anti-Coagulant/Anti-Platelet Strategies Following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pareli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urrent On-going Studies Investigating Anti-Coagulant/Anti-Platelet Strategies Following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3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2024-11-18T04:35:22Z</dcterms:created>
  <dcterms:modified xsi:type="dcterms:W3CDTF">2024-11-18T04:35:22Z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