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190736" ContentType="image/png"/>
  <Default Extension="03408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511db1cb81.82190736"/>
  <Relationship Id="rId3" Type="http://schemas.openxmlformats.org/officeDocument/2006/relationships/image" Target="../media/logo_673ab511e9e1982.03408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An Approach To The Management of Patients Presenting With Valve Thrombosis Early After Transcatheter Aortic Valve Implantation" descr="Figure 2: An Approach To The Management of Patients Presenting With Valve Thrombosis Early After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pareli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 Approach To The Management of Patients Presenting With Valve Thrombosis Early After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3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4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2024-11-18T03:31:29Z</dcterms:created>
  <dcterms:modified xsi:type="dcterms:W3CDTF">2024-11-18T03:31:29Z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