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990512" ContentType="image/png"/>
  <Default Extension="862071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9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910e756501.34990512"/>
  <Relationship Id="rId3" Type="http://schemas.openxmlformats.org/officeDocument/2006/relationships/image" Target="../media/logo_673ab9110c8d282.862071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58000"/>
          <a:chOff x="9525" y="9525"/>
          <a:chExt cx="9229725" cy="6858000"/>
        </a:xfrm>
      </p:grpSpPr>
      <p:pic>
        <p:nvPicPr>
          <p:cNvPr id="1" name="Figure 1: Kaplan–Meier curves for key study outcomes of PARADIGM-HF trial according to study group" descr="Figure 1: Kaplan–Meier curves for key study outcomes of PARADIGM-HF trial according to study gro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96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ndra A, Hall 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Kaplan–Meier curves for key study outcomes of PARADIGM-HF trial according to study gro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6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2024-11-18T03:48:33Z</dcterms:created>
  <dcterms:modified xsi:type="dcterms:W3CDTF">2024-11-18T03:48:33Z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