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72626" ContentType="image/png"/>
  <Default Extension="124318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2a69b07e01.05872626"/>
  <Relationship Id="rId3" Type="http://schemas.openxmlformats.org/officeDocument/2006/relationships/image" Target="../media/logo_673ab2a6b76fa92.124318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Figure 2: Kaplan–Meier cumulative event curves for death from heart failure (A) and all-cause death in the Systolic Heart Failure" descr="Figure 2: Kaplan–Meier cumulative event curves for death from heart failure (A) and all-cause death in the Systol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ndra A, Hall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Kaplan–Meier cumulative event curves for death from heart failure (A) and all-cause death in the Systol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6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2024-11-18T03:21:10Z</dcterms:created>
  <dcterms:modified xsi:type="dcterms:W3CDTF">2024-11-18T03:21:10Z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