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084802" ContentType="image/png"/>
  <Default Extension="156535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2cad978f51.41084802"/>
  <Relationship Id="rId3" Type="http://schemas.openxmlformats.org/officeDocument/2006/relationships/image" Target="../media/logo_673ab2cb02eee42.156535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inical Practice Update: Who Should Be Referred for Transcatheter Aortic Valve Replacement in 2017?" descr="Clinical Practice Update: Who Should Be Referred for Transcatheter Aortic Valve Replacement in 2017?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ker CM, Reardo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Practice Update: Who Should Be Referred for Transcatheter Aortic Valve Replacement in 2017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67–7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2024-11-18T03:21:47Z</dcterms:created>
  <dcterms:modified xsi:type="dcterms:W3CDTF">2024-11-18T03:21:47Z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