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1715688" ContentType="image/png"/>
  <Default Extension="4777258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803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b94670d9f71.51715688"/>
  <Relationship Id="rId3" Type="http://schemas.openxmlformats.org/officeDocument/2006/relationships/image" Target="../media/logo_673ab9468692b32.4777258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019800"/>
          <a:chOff x="9525" y="9525"/>
          <a:chExt cx="9229725" cy="6019800"/>
        </a:xfrm>
      </p:grpSpPr>
      <p:pic>
        <p:nvPicPr>
          <p:cNvPr id="1" name="Figure 1: Acute and long-term success rates after ablation of premature ventricular complexes" descr="Figure 1: Acute and long-term success rates after ablation of premature ventricular complex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48300" cy="52578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atchamsetty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Acute and long-term success rates after ablation of premature ventricular complex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7;11(2):95–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7:19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2024-11-18T03:49:26Z</dcterms:created>
  <dcterms:modified xsi:type="dcterms:W3CDTF">2024-11-18T03:49:26Z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