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603757" ContentType="image/png"/>
  <Default Extension="3329831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68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4b11644d41.07603757"/>
  <Relationship Id="rId3" Type="http://schemas.openxmlformats.org/officeDocument/2006/relationships/image" Target="../media/logo_673ab4b12b3d262.3329831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990850"/>
          <a:chOff x="9525" y="9525"/>
          <a:chExt cx="9229725" cy="2990850"/>
        </a:xfrm>
      </p:grpSpPr>
      <p:pic>
        <p:nvPicPr>
          <p:cNvPr id="1" name="Table 1: Ten Key Points Regarding PCSK9, LDL-cholesterol, and Cardiovascular Disease" descr="Table 1: Ten Key Points Regarding PCSK9, LDL-cholesterol, and Cardiovascular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228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ein E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Ten Key Points Regarding PCSK9, LDL-cholesterol, and Cardiovascular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7;11(2):105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23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2024-11-18T03:29:53Z</dcterms:created>
  <dcterms:modified xsi:type="dcterms:W3CDTF">2024-11-18T03:29:53Z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