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367211" ContentType="image/png"/>
  <Default Extension="848305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4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6fc1f9cc51.92367211"/>
  <Relationship Id="rId3" Type="http://schemas.openxmlformats.org/officeDocument/2006/relationships/image" Target="../media/logo_673ab6fc35a8f72.848305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86375"/>
          <a:chOff x="9525" y="9525"/>
          <a:chExt cx="9229725" cy="5286375"/>
        </a:xfrm>
      </p:grpSpPr>
      <p:pic>
        <p:nvPicPr>
          <p:cNvPr id="1" name="Table 1: Overview of Novel, Approved Pharmacologic Treatments for Cardiovascular Disease" descr="Table 1: Overview of Novel, Approved Pharmacologic Treatments for Cardiovascular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24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ckley L, Aldemerdash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Overview of Novel, Approved Pharmacologic Treatments for Cardiovascular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98–1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2024-11-18T03:39:40Z</dcterms:created>
  <dcterms:modified xsi:type="dcterms:W3CDTF">2024-11-18T03:39:40Z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