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2367211" ContentType="image/png"/>
  <Default Extension="848305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6fc1f9cc51.92367211"/>
  <Relationship Id="rId3" Type="http://schemas.openxmlformats.org/officeDocument/2006/relationships/image" Target="../media/logo_673ab6fc35a8f72.848305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Table 1: Overview of Novel, Approved Pharmacologic Treatments for Cardiovascular Disease" descr="Table 1: Overview of Novel, Approved Pharmacologic Treatments for Cardiovascular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ckley L, Aldemerdash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Overview of Novel, Approved Pharmacologic Treatments for Cardiovascular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98–1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2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2024-11-18T03:39:40Z</dcterms:created>
  <dcterms:modified xsi:type="dcterms:W3CDTF">2024-11-18T03:39:40Z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