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596630" ContentType="image/png"/>
  <Default Extension="41081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2e8fa7531.53596630"/>
  <Relationship Id="rId3" Type="http://schemas.openxmlformats.org/officeDocument/2006/relationships/image" Target="../media/logo_673ab52ea181652.41081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Figure 1: Anticoagulant Usage at the Time of Event in Patients Experiencing a Thrombotic Event in RE-VERSE AD and ANNEXA-4" descr="Figure 1: Anticoagulant Usage at the Time of Event in Patients Experiencing a Thrombotic Event in RE-VERSE AD and ANNEXA-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48300" cy="520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ckley L, Aldemerdash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ticoagulant Usage at the Time of Event in Patients Experiencing a Thrombotic Event in RE-VERSE AD and ANNEXA-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98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2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2024-11-18T03:31:58Z</dcterms:created>
  <dcterms:modified xsi:type="dcterms:W3CDTF">2024-11-18T03:31:58Z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