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294454" ContentType="image/png"/>
  <Default Extension="634216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788b3c0531.80294454"/>
  <Relationship Id="rId3" Type="http://schemas.openxmlformats.org/officeDocument/2006/relationships/image" Target="../media/logo_673ab788c61b702.634216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81675"/>
          <a:chOff x="9525" y="9525"/>
          <a:chExt cx="9229725" cy="5781675"/>
        </a:xfrm>
      </p:grpSpPr>
      <p:pic>
        <p:nvPicPr>
          <p:cNvPr id="1" name="Figure 1: MACE-free Survival (%) in Patients of the Medical Therapy Group Stratified by FFR Strata" descr="Figure 1: MACE-free Survival (%) in Patients of the Medical Therapy Group Stratified by FFR Str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019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n MJ, Yu K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CE-free Survival (%) in Patients of the Medical Therapy Group Stratified by FFR Str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2024-11-18T03:42:00Z</dcterms:created>
  <dcterms:modified xsi:type="dcterms:W3CDTF">2024-11-18T03:42:00Z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