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0294454" ContentType="image/png"/>
  <Default Extension="6342167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175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b788b3c0531.80294454"/>
  <Relationship Id="rId3" Type="http://schemas.openxmlformats.org/officeDocument/2006/relationships/image" Target="../media/logo_673ab788c61b702.6342167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781675"/>
          <a:chOff x="9525" y="9525"/>
          <a:chExt cx="9229725" cy="5781675"/>
        </a:xfrm>
      </p:grpSpPr>
      <p:pic>
        <p:nvPicPr>
          <p:cNvPr id="1" name="Figure 1: MACE-free Survival (%) in Patients of the Medical Therapy Group Stratified by FFR Strata" descr="Figure 1: MACE-free Survival (%) in Patients of the Medical Therapy Group Stratified by FFR Strat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48300" cy="50196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ern MJ, Yu K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MACE-free Survival (%) in Patients of the Medical Therapy Group Stratified by FFR Strat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7;11(2):80–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7:13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2024-11-18T03:42:00Z</dcterms:created>
  <dcterms:modified xsi:type="dcterms:W3CDTF">2024-11-18T03:42:00Z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