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2560277" ContentType="image/png"/>
  <Default Extension="5338015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68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b4b43674a81.72560277"/>
  <Relationship Id="rId3" Type="http://schemas.openxmlformats.org/officeDocument/2006/relationships/image" Target="../media/logo_673ab4b4457e232.5338015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153150"/>
          <a:chOff x="9525" y="9525"/>
          <a:chExt cx="9229725" cy="6153150"/>
        </a:xfrm>
      </p:grpSpPr>
      <p:pic>
        <p:nvPicPr>
          <p:cNvPr id="1" name="Figure 2: Results from the DANAMI3–PRIMULTI Study" descr="Figure 2: Results from the DANAMI3–PRIMULTI Stud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19725" cy="5391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ern MJ, Yu K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Results from the DANAMI3–PRIMULTI Stud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7;11(2):80–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7:13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2024-11-18T03:29:56Z</dcterms:created>
  <dcterms:modified xsi:type="dcterms:W3CDTF">2024-11-18T03:29:56Z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