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2885547" ContentType="image/png"/>
  <Default Extension="0118962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1748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b720aa2d451.02885547"/>
  <Relationship Id="rId3" Type="http://schemas.openxmlformats.org/officeDocument/2006/relationships/image" Target="../media/logo_673ab720bdbbf12.0118962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029325"/>
          <a:chOff x="9525" y="9525"/>
          <a:chExt cx="9229725" cy="6029325"/>
        </a:xfrm>
      </p:grpSpPr>
      <p:pic>
        <p:nvPicPr>
          <p:cNvPr id="1" name="Figure 3: Results from the DKCRUSH VII Registry Study" descr="Figure 3: Results from the DKCRUSH VII Registry Stud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52673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ern MJ, Yu K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3: Results from the DKCRUSH VII Registry Stud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17;11(2):80–5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17:13: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4">
  <a:themeElements>
    <a:clrScheme name="Theme8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2024-11-18T03:40:16Z</dcterms:created>
  <dcterms:modified xsi:type="dcterms:W3CDTF">2024-11-18T03:40:16Z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