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885547" ContentType="image/png"/>
  <Default Extension="011896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720aa2d451.02885547"/>
  <Relationship Id="rId3" Type="http://schemas.openxmlformats.org/officeDocument/2006/relationships/image" Target="../media/logo_673ab720bdbbf12.011896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Figure 3: Results from the DKCRUSH VII Registry Study" descr="Figure 3: Results from the DKCRUSH VII Registry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67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n MJ, Yu K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sults from the DKCRUSH VII Registry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2024-11-18T03:40:16Z</dcterms:created>
  <dcterms:modified xsi:type="dcterms:W3CDTF">2024-11-18T03:40:16Z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