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934974" ContentType="image/png"/>
  <Default Extension="169791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c6b0c0c71.43934974"/>
  <Relationship Id="rId3" Type="http://schemas.openxmlformats.org/officeDocument/2006/relationships/image" Target="../media/logo_673ab8c6ca33882.169791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Figure 4: Among Patients with Coronary Artery Disease" descr="Figure 4: Among Patients with Coronary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n MJ, Yu K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Among Patients with Coronary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2024-11-18T03:47:18Z</dcterms:created>
  <dcterms:modified xsi:type="dcterms:W3CDTF">2024-11-18T03:47:18Z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