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091399" ContentType="image/png"/>
  <Default Extension="147670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98fa7a2e41.37091399"/>
  <Relationship Id="rId3" Type="http://schemas.openxmlformats.org/officeDocument/2006/relationships/image" Target="../media/logo_673aa98fb84f622.147670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91275"/>
          <a:chOff x="9525" y="9525"/>
          <a:chExt cx="9229725" cy="6391275"/>
        </a:xfrm>
      </p:grpSpPr>
      <p:pic>
        <p:nvPicPr>
          <p:cNvPr id="1" name="Figure 5: Illustration of Plausible Anatomic and Physiological Explanation" descr="Figure 5: Illustration of Plausible Anatomic and Physiological Explan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629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n MJ, Yu K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Illustration of Plausible Anatomic and Physiological Explan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2024-11-18T02:42:23Z</dcterms:created>
  <dcterms:modified xsi:type="dcterms:W3CDTF">2024-11-18T02:42:23Z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