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202451" ContentType="image/png"/>
  <Default Extension="135975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3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945507d801.23202451"/>
  <Relationship Id="rId3" Type="http://schemas.openxmlformats.org/officeDocument/2006/relationships/image" Target="../media/logo_673aa9456a3ac62.135975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53125"/>
          <a:chOff x="9525" y="9525"/>
          <a:chExt cx="9229725" cy="5953125"/>
        </a:xfrm>
      </p:grpSpPr>
      <p:pic>
        <p:nvPicPr>
          <p:cNvPr id="1" name="Figure 6: IFR Can Be Measured Continuously During A Pressure Wire Pullback Across Multiple Stenoses" descr="Figure 6: IFR Can Be Measured Continuously During A Pressure Wire Pullback Across Multiple Steno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72100" cy="5191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rn MJ, Yu K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IFR Can Be Measured Continuously During A Pressure Wire Pullback Across Multiple Steno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80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13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2024-11-18T02:41:09Z</dcterms:created>
  <dcterms:modified xsi:type="dcterms:W3CDTF">2024-11-18T02:41:09Z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