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7996432" ContentType="image/png"/>
  <Default Extension="8490339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29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a58d3387661.07996432"/>
  <Relationship Id="rId3" Type="http://schemas.openxmlformats.org/officeDocument/2006/relationships/image" Target="../media/logo_673aa58d4f34072.8490339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14775"/>
          <a:chOff x="9525" y="9525"/>
          <a:chExt cx="9229725" cy="3914775"/>
        </a:xfrm>
      </p:grpSpPr>
      <p:pic>
        <p:nvPicPr>
          <p:cNvPr id="1" name="Figure 7: iFR Pullback Across Serial Stenosis in a Diffusely Diseased Left Anterior Descending" descr="Figure 7: iFR Pullback Across Serial Stenosis in a Diffusely Diseased Left Anterior Descend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152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ern MJ, Yu K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7: iFR Pullback Across Serial Stenosis in a Diffusely Diseased Left Anterior Descend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7;11(2):80–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7:13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2024-11-18T02:25:17Z</dcterms:created>
  <dcterms:modified xsi:type="dcterms:W3CDTF">2024-11-18T02:25:17Z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