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829605" ContentType="image/png"/>
  <Default Extension="259015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31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6144278f01.34829605"/>
  <Relationship Id="rId3" Type="http://schemas.openxmlformats.org/officeDocument/2006/relationships/image" Target="../media/logo_673aa6145f79d92.259015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Intra-aortic Balloon Pump" descr="Figure 1: Intra-aortic Balloon Pu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435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abbady AM, Abdul-Al AS, Skelding K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Intra-aortic Balloon Pum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2):86–9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1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2024-11-18T02:27:32Z</dcterms:created>
  <dcterms:modified xsi:type="dcterms:W3CDTF">2024-11-18T02:27:32Z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