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9368004" ContentType="image/png"/>
  <Default Extension="2231423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1389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a914280d991.69368004"/>
  <Relationship Id="rId3" Type="http://schemas.openxmlformats.org/officeDocument/2006/relationships/image" Target="../media/logo_673aa9143d19c62.2231423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2: Components of Intra-aortic Balloon Pump" descr="Figure 2: Components of Intra-aortic Balloon Pu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1814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labbady AM, Abdul-Al AS, Skelding K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Components of Intra-aortic Balloon Pump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7;11(2):86–9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7:14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8">
  <a:themeElements>
    <a:clrScheme name="Theme8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2024-11-18T02:40:20Z</dcterms:created>
  <dcterms:modified xsi:type="dcterms:W3CDTF">2024-11-18T02:40:20Z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