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6192200" ContentType="image/png"/>
  <Default Extension="3755099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42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aa732f72721.66192200"/>
  <Relationship Id="rId3" Type="http://schemas.openxmlformats.org/officeDocument/2006/relationships/image" Target="../media/logo_673aaa734b2f052.3755099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72225"/>
          <a:chOff x="9525" y="9525"/>
          <a:chExt cx="9229725" cy="6372225"/>
        </a:xfrm>
      </p:grpSpPr>
      <p:pic>
        <p:nvPicPr>
          <p:cNvPr id="1" name="Figure 3: Impella Device" descr="Figure 3: Impella Devi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81625" cy="5610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abbady AM, Abdul-Al AS, Skelding K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Impella Devi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7;11(2):86–9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14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2024-11-18T02:46:11Z</dcterms:created>
  <dcterms:modified xsi:type="dcterms:W3CDTF">2024-11-18T02:46:11Z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