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192200" ContentType="image/png"/>
  <Default Extension="375509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2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a732f72721.66192200"/>
  <Relationship Id="rId3" Type="http://schemas.openxmlformats.org/officeDocument/2006/relationships/image" Target="../media/logo_673aaa734b2f052.375509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Figure 3: Impella Device" descr="Figure 3: Impella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bbady AM, Abdul-Al AS, Skelding K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mpella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6–9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2024-11-18T02:46:11Z</dcterms:created>
  <dcterms:modified xsi:type="dcterms:W3CDTF">2024-11-18T02:46:11Z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