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455143" ContentType="image/png"/>
  <Default Extension="583840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6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c06be26c91.84455143"/>
  <Relationship Id="rId3" Type="http://schemas.openxmlformats.org/officeDocument/2006/relationships/image" Target="../media/logo_673aac06d4c9542.583840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05300"/>
          <a:chOff x="9525" y="9525"/>
          <a:chExt cx="9229725" cy="4305300"/>
        </a:xfrm>
      </p:grpSpPr>
      <p:pic>
        <p:nvPicPr>
          <p:cNvPr id="1" name="Figure 4: The Impella (A) Aatheter Pumps and (B) Automated Impella Controller" descr="Figure 4: The Impella (A) Aatheter Pumps and (B) Automated Impella Controll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3543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bbady AM, Abdul-Al AS, Skelding K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he Impella (A) Aatheter Pumps and (B) Automated Impella Controll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86–9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2024-11-18T02:52:54Z</dcterms:created>
  <dcterms:modified xsi:type="dcterms:W3CDTF">2024-11-18T02:52:54Z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