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455143" ContentType="image/png"/>
  <Default Extension="58384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c06be26c91.84455143"/>
  <Relationship Id="rId3" Type="http://schemas.openxmlformats.org/officeDocument/2006/relationships/image" Target="../media/logo_673aac06d4c9542.58384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Figure 4: The Impella (A) Aatheter Pumps and (B) Automated Impella Controller" descr="Figure 4: The Impella (A) Aatheter Pumps and (B) Automated Impella Controll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he Impella (A) Aatheter Pumps and (B) Automated Impella Controll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2024-11-18T02:52:54Z</dcterms:created>
  <dcterms:modified xsi:type="dcterms:W3CDTF">2024-11-18T02:52:54Z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