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468125" ContentType="image/png"/>
  <Default Extension="278751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7c1c7a1741.59468125"/>
  <Relationship Id="rId3" Type="http://schemas.openxmlformats.org/officeDocument/2006/relationships/image" Target="../media/logo_673aa7c1e1b9242.278751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33875"/>
          <a:chOff x="9525" y="9525"/>
          <a:chExt cx="9229725" cy="4333875"/>
        </a:xfrm>
      </p:grpSpPr>
      <p:pic>
        <p:nvPicPr>
          <p:cNvPr id="1" name="Figure 5: HeartMate PHP" descr="Figure 5: HeartMate PH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3571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bbady AM, Abdul-Al AS, Skelding K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HeartMate PH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86–9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2024-11-18T02:34:41Z</dcterms:created>
  <dcterms:modified xsi:type="dcterms:W3CDTF">2024-11-18T02:34:41Z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