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897017" ContentType="image/png"/>
  <Default Extension="433328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4524adf921.01897017"/>
  <Relationship Id="rId3" Type="http://schemas.openxmlformats.org/officeDocument/2006/relationships/image" Target="../media/logo_673aa4526be9702.433328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6: The TandemHeart Kit" descr="Figure 6: The TandemHeart K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71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bbady AM, Abdul-Al AS, Skelding K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The TandemHeart K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6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2024-11-18T02:20:02Z</dcterms:created>
  <dcterms:modified xsi:type="dcterms:W3CDTF">2024-11-18T02:20:02Z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