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547389" ContentType="image/png"/>
  <Default Extension="222908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32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69501c5c21.70547389"/>
  <Relationship Id="rId3" Type="http://schemas.openxmlformats.org/officeDocument/2006/relationships/image" Target="../media/logo_673aa6951537c32.222908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7: Peripheral Extracorporal Membrane Oxygenation Cannulation" descr="Figure 7: Peripheral Extracorporal Membrane Oxygenation Cann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76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abbady AM, Abdul-Al AS, Skelding K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7: Peripheral Extracorporal Membrane Oxygenation Cann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86–9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1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2024-11-18T02:29:41Z</dcterms:created>
  <dcterms:modified xsi:type="dcterms:W3CDTF">2024-11-18T02:29:41Z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