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1282141" ContentType="image/png"/>
  <Default Extension="0065444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42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aaa178b2b71.61282141"/>
  <Relationship Id="rId3" Type="http://schemas.openxmlformats.org/officeDocument/2006/relationships/image" Target="../media/logo_673aaaa19048d22.0065444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8: Central Extracorporal Membrane Oxygenation Cannulation" descr="Figure 8: Central Extracorporal Membrane Oxygenation Cannu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577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abbady AM, Abdul-Al AS, Skelding K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8: Central Extracorporal Membrane Oxygenation Cannu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7;11(2):86–9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14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2024-11-18T02:46:57Z</dcterms:created>
  <dcterms:modified xsi:type="dcterms:W3CDTF">2024-11-18T02:46:57Z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