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282141" ContentType="image/png"/>
  <Default Extension="006544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aa178b2b71.61282141"/>
  <Relationship Id="rId3" Type="http://schemas.openxmlformats.org/officeDocument/2006/relationships/image" Target="../media/logo_673aaaa19048d22.006544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8: Central Extracorporal Membrane Oxygenation Cannulation" descr="Figure 8: Central Extracorporal Membrane Oxygenation Cann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57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bbady AM, Abdul-Al AS, Skelding K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Central Extracorporal Membrane Oxygenation Cann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6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2024-11-18T02:46:57Z</dcterms:created>
  <dcterms:modified xsi:type="dcterms:W3CDTF">2024-11-18T02:46:57Z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