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950464" ContentType="image/png"/>
  <Default Extension="992583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d5c648a821.73950464"/>
  <Relationship Id="rId3" Type="http://schemas.openxmlformats.org/officeDocument/2006/relationships/image" Target="../media/logo_673aad5c7b19702.992583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Table 1: Comparison of Available Percutaneous Left Ventricular Assist Devices" descr="Table 1: Comparison of Available Percutaneous Left Ventricular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arison of Available Percutaneous Left Ventricular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2024-11-18T02:58:36Z</dcterms:created>
  <dcterms:modified xsi:type="dcterms:W3CDTF">2024-11-18T02:58:36Z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