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852177" ContentType="image/png"/>
  <Default Extension="568205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0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5daa93a961.19852177"/>
  <Relationship Id="rId3" Type="http://schemas.openxmlformats.org/officeDocument/2006/relationships/image" Target="../media/logo_673aa5dab9f0092.568205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Cardiovascular (CV) effects of Low Testosterone&amp;lt;br /&amp;gt;&amp;#10;Levels in Men" descr="Figure 1: Cardiovascular (CV) effects of Low Testosterone&amp;lt;br /&amp;gt;&amp;#10;Levels in 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33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bb CM, Collin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ardiovascular (CV) effects of Low Testosterone&lt;br /&gt;&#10;Levels in 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8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2024-11-18T02:26:34Z</dcterms:created>
  <dcterms:modified xsi:type="dcterms:W3CDTF">2024-11-18T02:26:34Z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