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709416" ContentType="image/png"/>
  <Default Extension="400712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7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c3ca89f061.05709416"/>
  <Relationship Id="rId3" Type="http://schemas.openxmlformats.org/officeDocument/2006/relationships/image" Target="../media/logo_673aac3cb8ac842.400712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Cardiovascular (CV) Effects of Testosterone Treatment" descr="Figure 2: Cardiovascular (CV) Effects of Testosterone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006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bb CM, Collin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ardiovascular (CV) Effects of Testosterone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2):8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2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2024-11-18T02:53:48Z</dcterms:created>
  <dcterms:modified xsi:type="dcterms:W3CDTF">2024-11-18T02:53:48Z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