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485173" ContentType="image/png"/>
  <Default Extension="092777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c58e45c231.63485173"/>
  <Relationship Id="rId3" Type="http://schemas.openxmlformats.org/officeDocument/2006/relationships/image" Target="../media/logo_673aac590894212.092777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67525"/>
          <a:chOff x="9525" y="9525"/>
          <a:chExt cx="9229725" cy="6867525"/>
        </a:xfrm>
      </p:grpSpPr>
      <p:pic>
        <p:nvPicPr>
          <p:cNvPr id="1" name="Table 1: Selected Stoke Definitions" descr="Table 1: Selected Stoke Defini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105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hare MI, Lansky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elected Stoke Defini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27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2024-11-18T02:54:17Z</dcterms:created>
  <dcterms:modified xsi:type="dcterms:W3CDTF">2024-11-18T02:54:17Z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