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626462" ContentType="image/png"/>
  <Default Extension="989201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a30a768191.35626462"/>
  <Relationship Id="rId3" Type="http://schemas.openxmlformats.org/officeDocument/2006/relationships/image" Target="../media/logo_673aaa30b94a922.989201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43200"/>
          <a:chOff x="9525" y="9525"/>
          <a:chExt cx="9229725" cy="2743200"/>
        </a:xfrm>
      </p:grpSpPr>
      <p:pic>
        <p:nvPicPr>
          <p:cNvPr id="1" name="Table 2: Current Neuroprotection Devices Under Investigation" descr="Table 2: Current Neuroprotection Devices Under Investig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81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hare MI, Lansky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urrent Neuroprotection Devices Under Investig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27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5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2024-11-18T02:45:04Z</dcterms:created>
  <dcterms:modified xsi:type="dcterms:W3CDTF">2024-11-18T02:45:04Z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