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490153" ContentType="image/png"/>
  <Default Extension="327115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26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468eee6c41.83490153"/>
  <Relationship Id="rId3" Type="http://schemas.openxmlformats.org/officeDocument/2006/relationships/image" Target="../media/logo_673aa4690b59662.327115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Stroke Rate Variation Among Several Studies: Severe Strokes" descr="Figure 1: Stroke Rate Variation Among Several Studies: Severe Strok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67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hare MI, Lansky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troke Rate Variation Among Several Studies: Severe Strok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27–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25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2024-11-18T02:20:25Z</dcterms:created>
  <dcterms:modified xsi:type="dcterms:W3CDTF">2024-11-18T02:20:25Z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